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43" r:id="rId2"/>
    <p:sldId id="10943" r:id="rId3"/>
  </p:sldIdLst>
  <p:sldSz cx="12192000" cy="6858000"/>
  <p:notesSz cx="9947275" cy="6815138"/>
  <p:custDataLst>
    <p:tags r:id="rId6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D4FABADE-213B-49A8-A594-0186BE5C3269}">
          <p14:sldIdLst>
            <p14:sldId id="343"/>
            <p14:sldId id="10943"/>
          </p14:sldIdLst>
        </p14:section>
      </p14:sectionLst>
    </p:ext>
    <p:ext uri="{EFAFB233-063F-42B5-8137-9DF3F51BA10A}">
      <p15:sldGuideLst xmlns:p15="http://schemas.microsoft.com/office/powerpoint/2012/main">
        <p15:guide id="3" pos="3840" userDrawn="1">
          <p15:clr>
            <a:srgbClr val="A4A3A4"/>
          </p15:clr>
        </p15:guide>
        <p15:guide id="4" orient="horz" pos="709" userDrawn="1">
          <p15:clr>
            <a:srgbClr val="A4A3A4"/>
          </p15:clr>
        </p15:guide>
        <p15:guide id="6" orient="horz" pos="4110" userDrawn="1">
          <p15:clr>
            <a:srgbClr val="A4A3A4"/>
          </p15:clr>
        </p15:guide>
        <p15:guide id="13" orient="horz" pos="3838" userDrawn="1">
          <p15:clr>
            <a:srgbClr val="A4A3A4"/>
          </p15:clr>
        </p15:guide>
        <p15:guide id="15" orient="horz" pos="2160" userDrawn="1">
          <p15:clr>
            <a:srgbClr val="A4A3A4"/>
          </p15:clr>
        </p15:guide>
        <p15:guide id="16" pos="322" userDrawn="1">
          <p15:clr>
            <a:srgbClr val="A4A3A4"/>
          </p15:clr>
        </p15:guide>
        <p15:guide id="18" orient="horz" pos="2523" userDrawn="1">
          <p15:clr>
            <a:srgbClr val="A4A3A4"/>
          </p15:clr>
        </p15:guide>
        <p15:guide id="20" pos="7358" userDrawn="1">
          <p15:clr>
            <a:srgbClr val="A4A3A4"/>
          </p15:clr>
        </p15:guide>
        <p15:guide id="21" orient="horz" pos="147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ieß" initials="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60"/>
    <a:srgbClr val="A2C135"/>
    <a:srgbClr val="FFFFFF"/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86" autoAdjust="0"/>
    <p:restoredTop sz="93979" autoAdjust="0"/>
  </p:normalViewPr>
  <p:slideViewPr>
    <p:cSldViewPr>
      <p:cViewPr varScale="1">
        <p:scale>
          <a:sx n="106" d="100"/>
          <a:sy n="106" d="100"/>
        </p:scale>
        <p:origin x="114" y="126"/>
      </p:cViewPr>
      <p:guideLst>
        <p:guide pos="3840"/>
        <p:guide orient="horz" pos="709"/>
        <p:guide orient="horz" pos="4110"/>
        <p:guide orient="horz" pos="3838"/>
        <p:guide orient="horz" pos="2160"/>
        <p:guide pos="322"/>
        <p:guide orient="horz" pos="2523"/>
        <p:guide pos="7358"/>
        <p:guide orient="horz" pos="1471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112" d="100"/>
          <a:sy n="112" d="100"/>
        </p:scale>
        <p:origin x="222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gs" Target="tags/tag1.xml"/><Relationship Id="rId11" Type="http://schemas.openxmlformats.org/officeDocument/2006/relationships/tableStyles" Target="tableStyles.xml"/><Relationship Id="rId5" Type="http://schemas.openxmlformats.org/officeDocument/2006/relationships/handoutMaster" Target="handoutMasters/handoutMaster1.xml"/><Relationship Id="rId10" Type="http://schemas.openxmlformats.org/officeDocument/2006/relationships/theme" Target="theme/theme1.xml"/><Relationship Id="rId4" Type="http://schemas.openxmlformats.org/officeDocument/2006/relationships/notesMaster" Target="notesMasters/notes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4"/>
            <a:ext cx="4311570" cy="341139"/>
          </a:xfrm>
          <a:prstGeom prst="rect">
            <a:avLst/>
          </a:prstGeom>
        </p:spPr>
        <p:txBody>
          <a:bodyPr vert="horz" lIns="92049" tIns="46024" rIns="92049" bIns="46024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33385" y="4"/>
            <a:ext cx="4311570" cy="341139"/>
          </a:xfrm>
          <a:prstGeom prst="rect">
            <a:avLst/>
          </a:prstGeom>
        </p:spPr>
        <p:txBody>
          <a:bodyPr vert="horz" lIns="92049" tIns="46024" rIns="92049" bIns="46024" rtlCol="0"/>
          <a:lstStyle>
            <a:lvl1pPr algn="r">
              <a:defRPr sz="1200"/>
            </a:lvl1pPr>
          </a:lstStyle>
          <a:p>
            <a:fld id="{0BB7A70A-BB8C-4B5A-80DD-585C47660917}" type="datetimeFigureOut">
              <a:rPr lang="de-DE" smtClean="0"/>
              <a:t>25.03.2026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474002"/>
            <a:ext cx="4311570" cy="341139"/>
          </a:xfrm>
          <a:prstGeom prst="rect">
            <a:avLst/>
          </a:prstGeom>
        </p:spPr>
        <p:txBody>
          <a:bodyPr vert="horz" lIns="92049" tIns="46024" rIns="92049" bIns="46024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33385" y="6474002"/>
            <a:ext cx="4311570" cy="341139"/>
          </a:xfrm>
          <a:prstGeom prst="rect">
            <a:avLst/>
          </a:prstGeom>
        </p:spPr>
        <p:txBody>
          <a:bodyPr vert="horz" lIns="92049" tIns="46024" rIns="92049" bIns="46024" rtlCol="0" anchor="b"/>
          <a:lstStyle>
            <a:lvl1pPr algn="r">
              <a:defRPr sz="1200"/>
            </a:lvl1pPr>
          </a:lstStyle>
          <a:p>
            <a:fld id="{E5EFB317-D984-47FD-9DC4-CEBFD017145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77026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1" y="0"/>
            <a:ext cx="4310486" cy="340757"/>
          </a:xfrm>
          <a:prstGeom prst="rect">
            <a:avLst/>
          </a:prstGeom>
        </p:spPr>
        <p:txBody>
          <a:bodyPr vert="horz" lIns="92049" tIns="46024" rIns="92049" bIns="46024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34499" y="0"/>
            <a:ext cx="4310486" cy="340757"/>
          </a:xfrm>
          <a:prstGeom prst="rect">
            <a:avLst/>
          </a:prstGeom>
        </p:spPr>
        <p:txBody>
          <a:bodyPr vert="horz" lIns="92049" tIns="46024" rIns="92049" bIns="46024" rtlCol="0"/>
          <a:lstStyle>
            <a:lvl1pPr algn="r">
              <a:defRPr sz="1200"/>
            </a:lvl1pPr>
          </a:lstStyle>
          <a:p>
            <a:fld id="{5AEDBF67-40E3-4E3B-AC44-8E160083769B}" type="datetimeFigureOut">
              <a:rPr lang="de-DE" smtClean="0"/>
              <a:pPr/>
              <a:t>25.03.2026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701925" y="509588"/>
            <a:ext cx="4543425" cy="25558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9" tIns="46024" rIns="92049" bIns="46024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4729" y="3237192"/>
            <a:ext cx="7957820" cy="3066812"/>
          </a:xfrm>
          <a:prstGeom prst="rect">
            <a:avLst/>
          </a:prstGeom>
        </p:spPr>
        <p:txBody>
          <a:bodyPr vert="horz" lIns="92049" tIns="46024" rIns="92049" bIns="46024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1" y="6473199"/>
            <a:ext cx="4310486" cy="340757"/>
          </a:xfrm>
          <a:prstGeom prst="rect">
            <a:avLst/>
          </a:prstGeom>
        </p:spPr>
        <p:txBody>
          <a:bodyPr vert="horz" lIns="92049" tIns="46024" rIns="92049" bIns="46024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34499" y="6473199"/>
            <a:ext cx="4310486" cy="340757"/>
          </a:xfrm>
          <a:prstGeom prst="rect">
            <a:avLst/>
          </a:prstGeom>
        </p:spPr>
        <p:txBody>
          <a:bodyPr vert="horz" lIns="92049" tIns="46024" rIns="92049" bIns="46024" rtlCol="0" anchor="b"/>
          <a:lstStyle>
            <a:lvl1pPr algn="r">
              <a:defRPr sz="1200"/>
            </a:lvl1pPr>
          </a:lstStyle>
          <a:p>
            <a:fld id="{131F794C-3945-42F3-B1AF-1B852CB342EF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02194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701925" y="509588"/>
            <a:ext cx="4543425" cy="255587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Frage ans Publikum:</a:t>
            </a:r>
            <a:r>
              <a:rPr lang="de-DE" baseline="0" dirty="0"/>
              <a:t> In Ordnung, wenn Fotos während des Tages gemacht werden? Wenn jemand nicht auf Fotos sein möchte, gerne Bescheid geben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F794C-3945-42F3-B1AF-1B852CB342EF}" type="slidenum">
              <a:rPr lang="de-DE" smtClean="0"/>
              <a:pPr/>
              <a:t>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8033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1049945" y="2274444"/>
            <a:ext cx="10363200" cy="866525"/>
          </a:xfrm>
        </p:spPr>
        <p:txBody>
          <a:bodyPr anchor="t" anchorCtr="0">
            <a:normAutofit/>
          </a:bodyPr>
          <a:lstStyle>
            <a:lvl1pPr algn="l">
              <a:defRPr sz="2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 dirty="0"/>
              <a:t>Haupttitel</a:t>
            </a:r>
            <a:br>
              <a:rPr lang="de-DE" dirty="0"/>
            </a:br>
            <a:r>
              <a:rPr lang="de-DE" dirty="0"/>
              <a:t>(max. 2 Zeilen)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049945" y="3320988"/>
            <a:ext cx="10363569" cy="648072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spcBef>
                <a:spcPts val="0"/>
              </a:spcBef>
              <a:buNone/>
              <a:defRPr sz="20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Untertitel</a:t>
            </a:r>
          </a:p>
          <a:p>
            <a:r>
              <a:rPr lang="de-DE" dirty="0"/>
              <a:t>(max. 2 Zeilen)</a:t>
            </a:r>
          </a:p>
        </p:txBody>
      </p:sp>
      <p:sp>
        <p:nvSpPr>
          <p:cNvPr id="5" name="Rechteck 4"/>
          <p:cNvSpPr/>
          <p:nvPr userDrawn="1"/>
        </p:nvSpPr>
        <p:spPr>
          <a:xfrm>
            <a:off x="689860" y="2132856"/>
            <a:ext cx="220633" cy="3163044"/>
          </a:xfrm>
          <a:prstGeom prst="rect">
            <a:avLst/>
          </a:prstGeom>
          <a:solidFill>
            <a:srgbClr val="0035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21" name="Textplatzhalter 20"/>
          <p:cNvSpPr>
            <a:spLocks noGrp="1"/>
          </p:cNvSpPr>
          <p:nvPr>
            <p:ph type="body" sz="quarter" idx="10" hasCustomPrompt="1"/>
          </p:nvPr>
        </p:nvSpPr>
        <p:spPr>
          <a:xfrm>
            <a:off x="1049945" y="4941169"/>
            <a:ext cx="10363569" cy="216024"/>
          </a:xfrm>
          <a:prstGeom prst="rect">
            <a:avLst/>
          </a:prstGeom>
        </p:spPr>
        <p:txBody>
          <a:bodyPr wrap="none" lIns="0" tIns="0" rIns="0" bIns="0" anchor="t" anchorCtr="0"/>
          <a:lstStyle>
            <a:lvl1pPr marL="0" indent="0">
              <a:spcBef>
                <a:spcPts val="0"/>
              </a:spcBef>
              <a:buNone/>
              <a:defRPr sz="1200" i="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 dirty="0"/>
              <a:t>Telefonnummer | E-Mail-Adresse</a:t>
            </a:r>
          </a:p>
        </p:txBody>
      </p:sp>
      <p:sp>
        <p:nvSpPr>
          <p:cNvPr id="22" name="Textplatzhalter 20"/>
          <p:cNvSpPr>
            <a:spLocks noGrp="1"/>
          </p:cNvSpPr>
          <p:nvPr>
            <p:ph type="body" sz="quarter" idx="11" hasCustomPrompt="1"/>
          </p:nvPr>
        </p:nvSpPr>
        <p:spPr>
          <a:xfrm>
            <a:off x="1049945" y="4149080"/>
            <a:ext cx="10363569" cy="331862"/>
          </a:xfrm>
          <a:prstGeom prst="rect">
            <a:avLst/>
          </a:prstGeom>
        </p:spPr>
        <p:txBody>
          <a:bodyPr wrap="none" lIns="0" tIns="0" rIns="0" bIns="0" anchor="t" anchorCtr="0"/>
          <a:lstStyle>
            <a:lvl1pPr marL="0" indent="0">
              <a:buNone/>
              <a:defRPr sz="2000" i="0" baseline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 dirty="0"/>
              <a:t>Ersteller, Ort, Datum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47906" y="260649"/>
            <a:ext cx="1064138" cy="798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Grafik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4" y="266203"/>
            <a:ext cx="3083905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082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209428571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" imgW="338" imgH="338" progId="TCLayout.ActiveDocument.1">
                  <p:embed/>
                </p:oleObj>
              </mc:Choice>
              <mc:Fallback>
                <p:oleObj name="think-cell Folie" r:id="rId3" imgW="338" imgH="33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24419" y="1341017"/>
            <a:ext cx="10943167" cy="4896295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1200"/>
              </a:spcBef>
              <a:defRPr sz="1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0C722A50-C854-40DF-BAE5-4E69E3A4119C}" type="slidenum">
              <a:rPr lang="de-DE" smtClean="0"/>
              <a:pPr algn="l"/>
              <a:t>‹Nr.›</a:t>
            </a:fld>
            <a:endParaRPr lang="de-DE" dirty="0"/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6114" y="6517888"/>
            <a:ext cx="302421" cy="22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0" name="Gerade Verbindung 19"/>
          <p:cNvCxnSpPr/>
          <p:nvPr userDrawn="1"/>
        </p:nvCxnSpPr>
        <p:spPr>
          <a:xfrm>
            <a:off x="0" y="6406728"/>
            <a:ext cx="12192000" cy="0"/>
          </a:xfrm>
          <a:prstGeom prst="line">
            <a:avLst/>
          </a:prstGeom>
          <a:ln>
            <a:solidFill>
              <a:srgbClr val="003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el 8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Header (max. 2 Zeilen)</a:t>
            </a:r>
          </a:p>
        </p:txBody>
      </p:sp>
      <p:pic>
        <p:nvPicPr>
          <p:cNvPr id="10" name="Grafik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6" y="6516973"/>
            <a:ext cx="886132" cy="22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3447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418787" y="1341017"/>
            <a:ext cx="1705595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links</a:t>
            </a:r>
          </a:p>
        </p:txBody>
      </p:sp>
      <p:sp>
        <p:nvSpPr>
          <p:cNvPr id="9" name="Textplatzhalter 11"/>
          <p:cNvSpPr>
            <a:spLocks noGrp="1"/>
          </p:cNvSpPr>
          <p:nvPr>
            <p:ph type="body" sz="quarter" idx="18" hasCustomPrompt="1"/>
          </p:nvPr>
        </p:nvSpPr>
        <p:spPr>
          <a:xfrm>
            <a:off x="7991415" y="1341017"/>
            <a:ext cx="1904367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rechts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24420" y="1772816"/>
            <a:ext cx="5294331" cy="4464496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1200"/>
              </a:spcBef>
              <a:defRPr sz="1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6296433" y="1772816"/>
            <a:ext cx="5294331" cy="4464496"/>
          </a:xfrm>
          <a:prstGeom prst="rect">
            <a:avLst/>
          </a:prstGeom>
        </p:spPr>
        <p:txBody>
          <a:bodyPr lIns="0" tIns="0" rIns="0" bIns="0"/>
          <a:lstStyle>
            <a:lvl1pPr>
              <a:spcBef>
                <a:spcPts val="1200"/>
              </a:spcBef>
              <a:defRPr sz="1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8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6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6114" y="6517888"/>
            <a:ext cx="302421" cy="22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7" name="Gerade Verbindung 26"/>
          <p:cNvCxnSpPr/>
          <p:nvPr userDrawn="1"/>
        </p:nvCxnSpPr>
        <p:spPr>
          <a:xfrm>
            <a:off x="0" y="6406728"/>
            <a:ext cx="12192000" cy="0"/>
          </a:xfrm>
          <a:prstGeom prst="line">
            <a:avLst/>
          </a:prstGeom>
          <a:ln>
            <a:solidFill>
              <a:srgbClr val="003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liennummernplatzhalter 3"/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pPr algn="l"/>
            <a:fld id="{0C722A50-C854-40DF-BAE5-4E69E3A4119C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8" name="Titel 27"/>
          <p:cNvSpPr>
            <a:spLocks noGrp="1"/>
          </p:cNvSpPr>
          <p:nvPr>
            <p:ph type="title" hasCustomPrompt="1"/>
          </p:nvPr>
        </p:nvSpPr>
        <p:spPr>
          <a:xfrm>
            <a:off x="609600" y="270650"/>
            <a:ext cx="10981164" cy="778098"/>
          </a:xfrm>
        </p:spPr>
        <p:txBody>
          <a:bodyPr/>
          <a:lstStyle/>
          <a:p>
            <a:r>
              <a:rPr lang="de-DE" dirty="0"/>
              <a:t>Header (max. 2 Zeilen)</a:t>
            </a:r>
          </a:p>
        </p:txBody>
      </p:sp>
      <p:pic>
        <p:nvPicPr>
          <p:cNvPr id="12" name="Grafik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6" y="6516973"/>
            <a:ext cx="886132" cy="22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8427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6615031" y="2420888"/>
            <a:ext cx="4786020" cy="34563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177800" indent="-177800">
              <a:spcBef>
                <a:spcPts val="12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63550" indent="-285750">
              <a:spcBef>
                <a:spcPts val="600"/>
              </a:spcBef>
              <a:defRPr lang="de-DE" sz="1400" kern="1200" dirty="0" smtClean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marL="361950" lvl="1" indent="-184150" algn="l" defTabSz="9144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–"/>
            </a:pPr>
            <a:r>
              <a:rPr lang="de-DE" dirty="0"/>
              <a:t>Zweite Ebene</a:t>
            </a:r>
          </a:p>
        </p:txBody>
      </p:sp>
      <p:sp>
        <p:nvSpPr>
          <p:cNvPr id="12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979507" y="1341017"/>
            <a:ext cx="2232983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einfügen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790952" y="2420888"/>
            <a:ext cx="4786020" cy="345638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177800" indent="-177800">
              <a:spcBef>
                <a:spcPts val="12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6" hasCustomPrompt="1"/>
          </p:nvPr>
        </p:nvSpPr>
        <p:spPr>
          <a:xfrm>
            <a:off x="790952" y="2060848"/>
            <a:ext cx="4786020" cy="360040"/>
          </a:xfrm>
          <a:prstGeom prst="rect">
            <a:avLst/>
          </a:prstGeom>
          <a:solidFill>
            <a:srgbClr val="003560"/>
          </a:solidFill>
        </p:spPr>
        <p:txBody>
          <a:bodyPr/>
          <a:lstStyle>
            <a:lvl1pPr marL="0" indent="0" algn="ctr">
              <a:spcBef>
                <a:spcPts val="1200"/>
              </a:spcBef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7" hasCustomPrompt="1"/>
          </p:nvPr>
        </p:nvSpPr>
        <p:spPr>
          <a:xfrm>
            <a:off x="6615031" y="2060848"/>
            <a:ext cx="4786020" cy="360040"/>
          </a:xfrm>
          <a:prstGeom prst="rect">
            <a:avLst/>
          </a:prstGeom>
          <a:solidFill>
            <a:srgbClr val="003560"/>
          </a:solidFill>
        </p:spPr>
        <p:txBody>
          <a:bodyPr/>
          <a:lstStyle>
            <a:lvl1pPr marL="0" indent="0" algn="ctr">
              <a:spcBef>
                <a:spcPts val="1200"/>
              </a:spcBef>
              <a:buNone/>
              <a:defRPr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Titel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6114" y="6517888"/>
            <a:ext cx="302421" cy="22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7" name="Gerade Verbindung 16"/>
          <p:cNvCxnSpPr/>
          <p:nvPr userDrawn="1"/>
        </p:nvCxnSpPr>
        <p:spPr>
          <a:xfrm>
            <a:off x="0" y="6406728"/>
            <a:ext cx="12192000" cy="0"/>
          </a:xfrm>
          <a:prstGeom prst="line">
            <a:avLst/>
          </a:prstGeom>
          <a:ln>
            <a:solidFill>
              <a:srgbClr val="003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liennummernplatzhalter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l"/>
            <a:fld id="{0C722A50-C854-40DF-BAE5-4E69E3A4119C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8" name="Titel 1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Header (max. 2 Zeilen)</a:t>
            </a:r>
          </a:p>
        </p:txBody>
      </p:sp>
      <p:pic>
        <p:nvPicPr>
          <p:cNvPr id="14" name="Grafik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6" y="6516973"/>
            <a:ext cx="886132" cy="22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53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979507" y="1341017"/>
            <a:ext cx="2232983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einfügen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2373740" y="1916832"/>
            <a:ext cx="9084086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177800" indent="-177800">
              <a:spcBef>
                <a:spcPts val="12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16832"/>
            <a:ext cx="1639566" cy="720080"/>
          </a:xfrm>
          <a:prstGeom prst="rect">
            <a:avLst/>
          </a:prstGeom>
          <a:solidFill>
            <a:srgbClr val="003560"/>
          </a:solidFill>
        </p:spPr>
        <p:txBody>
          <a:bodyPr anchor="ctr" anchorCtr="0"/>
          <a:lstStyle>
            <a:lvl1pPr marL="0" indent="0" algn="ctr">
              <a:spcBef>
                <a:spcPts val="120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13" name="Textplatzhalter 7"/>
          <p:cNvSpPr>
            <a:spLocks noGrp="1"/>
          </p:cNvSpPr>
          <p:nvPr>
            <p:ph type="body" sz="quarter" idx="17"/>
          </p:nvPr>
        </p:nvSpPr>
        <p:spPr>
          <a:xfrm>
            <a:off x="2373740" y="2762926"/>
            <a:ext cx="9084086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177800" indent="-177800">
              <a:spcBef>
                <a:spcPts val="12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4" name="Textplatzhalter 7"/>
          <p:cNvSpPr>
            <a:spLocks noGrp="1"/>
          </p:cNvSpPr>
          <p:nvPr>
            <p:ph type="body" sz="quarter" idx="18" hasCustomPrompt="1"/>
          </p:nvPr>
        </p:nvSpPr>
        <p:spPr>
          <a:xfrm>
            <a:off x="609600" y="2762926"/>
            <a:ext cx="1639566" cy="720080"/>
          </a:xfrm>
          <a:prstGeom prst="rect">
            <a:avLst/>
          </a:prstGeom>
          <a:solidFill>
            <a:srgbClr val="003560"/>
          </a:solidFill>
        </p:spPr>
        <p:txBody>
          <a:bodyPr anchor="ctr" anchorCtr="0"/>
          <a:lstStyle>
            <a:lvl1pPr marL="0" indent="0" algn="ctr">
              <a:spcBef>
                <a:spcPts val="120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15" name="Textplatzhalter 7"/>
          <p:cNvSpPr>
            <a:spLocks noGrp="1"/>
          </p:cNvSpPr>
          <p:nvPr>
            <p:ph type="body" sz="quarter" idx="19"/>
          </p:nvPr>
        </p:nvSpPr>
        <p:spPr>
          <a:xfrm>
            <a:off x="2373740" y="3609020"/>
            <a:ext cx="9084086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177800" indent="-177800">
              <a:spcBef>
                <a:spcPts val="12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6" name="Textplatzhalter 7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3609020"/>
            <a:ext cx="1639566" cy="720080"/>
          </a:xfrm>
          <a:prstGeom prst="rect">
            <a:avLst/>
          </a:prstGeom>
          <a:solidFill>
            <a:srgbClr val="003560"/>
          </a:solidFill>
        </p:spPr>
        <p:txBody>
          <a:bodyPr anchor="ctr" anchorCtr="0"/>
          <a:lstStyle>
            <a:lvl1pPr marL="0" indent="0" algn="ctr">
              <a:spcBef>
                <a:spcPts val="120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17" name="Textplatzhalter 7"/>
          <p:cNvSpPr>
            <a:spLocks noGrp="1"/>
          </p:cNvSpPr>
          <p:nvPr>
            <p:ph type="body" sz="quarter" idx="21"/>
          </p:nvPr>
        </p:nvSpPr>
        <p:spPr>
          <a:xfrm>
            <a:off x="2373740" y="4455114"/>
            <a:ext cx="9084086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177800" indent="-177800">
              <a:spcBef>
                <a:spcPts val="12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8" name="Textplatzhalter 7"/>
          <p:cNvSpPr>
            <a:spLocks noGrp="1"/>
          </p:cNvSpPr>
          <p:nvPr>
            <p:ph type="body" sz="quarter" idx="22" hasCustomPrompt="1"/>
          </p:nvPr>
        </p:nvSpPr>
        <p:spPr>
          <a:xfrm>
            <a:off x="609600" y="4455114"/>
            <a:ext cx="1639566" cy="720080"/>
          </a:xfrm>
          <a:prstGeom prst="rect">
            <a:avLst/>
          </a:prstGeom>
          <a:solidFill>
            <a:srgbClr val="003560"/>
          </a:solidFill>
        </p:spPr>
        <p:txBody>
          <a:bodyPr anchor="ctr" anchorCtr="0"/>
          <a:lstStyle>
            <a:lvl1pPr marL="0" indent="0" algn="ctr">
              <a:spcBef>
                <a:spcPts val="120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19" name="Textplatzhalter 7"/>
          <p:cNvSpPr>
            <a:spLocks noGrp="1"/>
          </p:cNvSpPr>
          <p:nvPr>
            <p:ph type="body" sz="quarter" idx="23"/>
          </p:nvPr>
        </p:nvSpPr>
        <p:spPr>
          <a:xfrm>
            <a:off x="2373740" y="5301208"/>
            <a:ext cx="9084086" cy="72008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177800" indent="-177800">
              <a:spcBef>
                <a:spcPts val="12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4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0" name="Textplatzhalter 7"/>
          <p:cNvSpPr>
            <a:spLocks noGrp="1"/>
          </p:cNvSpPr>
          <p:nvPr>
            <p:ph type="body" sz="quarter" idx="24" hasCustomPrompt="1"/>
          </p:nvPr>
        </p:nvSpPr>
        <p:spPr>
          <a:xfrm>
            <a:off x="609600" y="5301208"/>
            <a:ext cx="1639566" cy="720080"/>
          </a:xfrm>
          <a:prstGeom prst="rect">
            <a:avLst/>
          </a:prstGeom>
          <a:solidFill>
            <a:srgbClr val="003560"/>
          </a:solidFill>
        </p:spPr>
        <p:txBody>
          <a:bodyPr anchor="ctr" anchorCtr="0"/>
          <a:lstStyle>
            <a:lvl1pPr marL="0" indent="0" algn="ctr">
              <a:spcBef>
                <a:spcPts val="1200"/>
              </a:spcBef>
              <a:buNone/>
              <a:defRPr sz="14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Titel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 algn="l"/>
            <a:fld id="{0C722A50-C854-40DF-BAE5-4E69E3A4119C}" type="slidenum">
              <a:rPr lang="de-DE" smtClean="0"/>
              <a:pPr algn="l"/>
              <a:t>‹Nr.›</a:t>
            </a:fld>
            <a:endParaRPr lang="de-DE" dirty="0"/>
          </a:p>
        </p:txBody>
      </p:sp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6114" y="6517888"/>
            <a:ext cx="302421" cy="22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5" name="Gerade Verbindung 24"/>
          <p:cNvCxnSpPr/>
          <p:nvPr userDrawn="1"/>
        </p:nvCxnSpPr>
        <p:spPr>
          <a:xfrm>
            <a:off x="0" y="6406728"/>
            <a:ext cx="12192000" cy="0"/>
          </a:xfrm>
          <a:prstGeom prst="line">
            <a:avLst/>
          </a:prstGeom>
          <a:ln>
            <a:solidFill>
              <a:srgbClr val="003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Header (max. 2 Zeilen)</a:t>
            </a:r>
          </a:p>
        </p:txBody>
      </p:sp>
      <p:pic>
        <p:nvPicPr>
          <p:cNvPr id="22" name="Grafik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6" y="6516973"/>
            <a:ext cx="886132" cy="22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232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platzhalt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4979507" y="1341017"/>
            <a:ext cx="2232983" cy="27699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>
            <a:lvl1pPr marL="0" indent="0" algn="ctr">
              <a:buNone/>
              <a:defRPr sz="1800" b="1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de-DE" dirty="0" err="1"/>
              <a:t>Subtitle</a:t>
            </a:r>
            <a:r>
              <a:rPr lang="de-DE" dirty="0"/>
              <a:t> einfügen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5"/>
          </p:nvPr>
        </p:nvSpPr>
        <p:spPr>
          <a:xfrm>
            <a:off x="609600" y="2708920"/>
            <a:ext cx="2579444" cy="316835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177800" indent="-177800">
              <a:spcBef>
                <a:spcPts val="1200"/>
              </a:spcBef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10" name="Textplatzhalter 7"/>
          <p:cNvSpPr>
            <a:spLocks noGrp="1"/>
          </p:cNvSpPr>
          <p:nvPr>
            <p:ph type="body" sz="quarter" idx="16" hasCustomPrompt="1"/>
          </p:nvPr>
        </p:nvSpPr>
        <p:spPr>
          <a:xfrm>
            <a:off x="609600" y="1916832"/>
            <a:ext cx="2836007" cy="720080"/>
          </a:xfrm>
          <a:prstGeom prst="chevron">
            <a:avLst>
              <a:gd name="adj" fmla="val 30579"/>
            </a:avLst>
          </a:prstGeom>
          <a:solidFill>
            <a:srgbClr val="003560"/>
          </a:solidFill>
        </p:spPr>
        <p:txBody>
          <a:bodyPr anchor="ctr" anchorCtr="0"/>
          <a:lstStyle>
            <a:lvl1pPr marL="0" indent="0" algn="ctr">
              <a:spcBef>
                <a:spcPts val="1200"/>
              </a:spcBef>
              <a:buNone/>
              <a:defRPr sz="14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Schritt 1</a:t>
            </a: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26"/>
          </p:nvPr>
        </p:nvSpPr>
        <p:spPr/>
        <p:txBody>
          <a:bodyPr/>
          <a:lstStyle/>
          <a:p>
            <a:pPr algn="l"/>
            <a:fld id="{0C722A50-C854-40DF-BAE5-4E69E3A4119C}" type="slidenum">
              <a:rPr lang="de-DE" smtClean="0"/>
              <a:pPr algn="l"/>
              <a:t>‹Nr.›</a:t>
            </a:fld>
            <a:endParaRPr lang="de-DE" dirty="0"/>
          </a:p>
        </p:txBody>
      </p:sp>
      <p:pic>
        <p:nvPicPr>
          <p:cNvPr id="24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6114" y="6517888"/>
            <a:ext cx="302421" cy="22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25" name="Gerade Verbindung 24"/>
          <p:cNvCxnSpPr/>
          <p:nvPr userDrawn="1"/>
        </p:nvCxnSpPr>
        <p:spPr>
          <a:xfrm>
            <a:off x="0" y="6406728"/>
            <a:ext cx="12192000" cy="0"/>
          </a:xfrm>
          <a:prstGeom prst="line">
            <a:avLst/>
          </a:prstGeom>
          <a:ln>
            <a:solidFill>
              <a:srgbClr val="0035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>
          <a:xfrm>
            <a:off x="609600" y="270650"/>
            <a:ext cx="10981164" cy="778098"/>
          </a:xfrm>
        </p:spPr>
        <p:txBody>
          <a:bodyPr/>
          <a:lstStyle/>
          <a:p>
            <a:r>
              <a:rPr lang="de-DE" dirty="0"/>
              <a:t>Header (max. 2 Zeilen)</a:t>
            </a:r>
          </a:p>
        </p:txBody>
      </p:sp>
      <p:sp>
        <p:nvSpPr>
          <p:cNvPr id="22" name="Textplatzhalter 7"/>
          <p:cNvSpPr>
            <a:spLocks noGrp="1"/>
          </p:cNvSpPr>
          <p:nvPr>
            <p:ph type="body" sz="quarter" idx="27" hasCustomPrompt="1"/>
          </p:nvPr>
        </p:nvSpPr>
        <p:spPr>
          <a:xfrm>
            <a:off x="3324653" y="1916832"/>
            <a:ext cx="2836007" cy="720080"/>
          </a:xfrm>
          <a:prstGeom prst="chevron">
            <a:avLst>
              <a:gd name="adj" fmla="val 30579"/>
            </a:avLst>
          </a:prstGeom>
          <a:solidFill>
            <a:srgbClr val="003560"/>
          </a:solidFill>
        </p:spPr>
        <p:txBody>
          <a:bodyPr anchor="ctr" anchorCtr="0"/>
          <a:lstStyle>
            <a:lvl1pPr marL="0" indent="0" algn="ctr">
              <a:spcBef>
                <a:spcPts val="1200"/>
              </a:spcBef>
              <a:buNone/>
              <a:defRPr sz="14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Schritt 2</a:t>
            </a:r>
          </a:p>
        </p:txBody>
      </p:sp>
      <p:sp>
        <p:nvSpPr>
          <p:cNvPr id="23" name="Textplatzhalter 7"/>
          <p:cNvSpPr>
            <a:spLocks noGrp="1"/>
          </p:cNvSpPr>
          <p:nvPr>
            <p:ph type="body" sz="quarter" idx="28" hasCustomPrompt="1"/>
          </p:nvPr>
        </p:nvSpPr>
        <p:spPr>
          <a:xfrm>
            <a:off x="6039705" y="1916832"/>
            <a:ext cx="2836007" cy="720080"/>
          </a:xfrm>
          <a:prstGeom prst="chevron">
            <a:avLst>
              <a:gd name="adj" fmla="val 30579"/>
            </a:avLst>
          </a:prstGeom>
          <a:solidFill>
            <a:srgbClr val="003560"/>
          </a:solidFill>
        </p:spPr>
        <p:txBody>
          <a:bodyPr anchor="ctr" anchorCtr="0"/>
          <a:lstStyle>
            <a:lvl1pPr marL="0" indent="0" algn="ctr">
              <a:spcBef>
                <a:spcPts val="1200"/>
              </a:spcBef>
              <a:buNone/>
              <a:defRPr sz="14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Schritt 3</a:t>
            </a:r>
          </a:p>
        </p:txBody>
      </p:sp>
      <p:sp>
        <p:nvSpPr>
          <p:cNvPr id="26" name="Textplatzhalter 7"/>
          <p:cNvSpPr>
            <a:spLocks noGrp="1"/>
          </p:cNvSpPr>
          <p:nvPr>
            <p:ph type="body" sz="quarter" idx="29" hasCustomPrompt="1"/>
          </p:nvPr>
        </p:nvSpPr>
        <p:spPr>
          <a:xfrm>
            <a:off x="8754757" y="1916832"/>
            <a:ext cx="2836007" cy="720080"/>
          </a:xfrm>
          <a:prstGeom prst="chevron">
            <a:avLst>
              <a:gd name="adj" fmla="val 30579"/>
            </a:avLst>
          </a:prstGeom>
          <a:solidFill>
            <a:srgbClr val="003560"/>
          </a:solidFill>
        </p:spPr>
        <p:txBody>
          <a:bodyPr anchor="ctr" anchorCtr="0"/>
          <a:lstStyle>
            <a:lvl1pPr marL="0" indent="0" algn="ctr">
              <a:spcBef>
                <a:spcPts val="1200"/>
              </a:spcBef>
              <a:buNone/>
              <a:defRPr sz="1400" b="1" baseline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spcBef>
                <a:spcPts val="600"/>
              </a:spcBef>
              <a:defRPr sz="1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Schritt 4</a:t>
            </a:r>
          </a:p>
        </p:txBody>
      </p:sp>
      <p:sp>
        <p:nvSpPr>
          <p:cNvPr id="27" name="Textplatzhalter 7"/>
          <p:cNvSpPr>
            <a:spLocks noGrp="1"/>
          </p:cNvSpPr>
          <p:nvPr>
            <p:ph type="body" sz="quarter" idx="30"/>
          </p:nvPr>
        </p:nvSpPr>
        <p:spPr>
          <a:xfrm>
            <a:off x="3324652" y="2708920"/>
            <a:ext cx="2579444" cy="316835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177800" indent="-177800">
              <a:spcBef>
                <a:spcPts val="1200"/>
              </a:spcBef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8" name="Textplatzhalter 7"/>
          <p:cNvSpPr>
            <a:spLocks noGrp="1"/>
          </p:cNvSpPr>
          <p:nvPr>
            <p:ph type="body" sz="quarter" idx="31"/>
          </p:nvPr>
        </p:nvSpPr>
        <p:spPr>
          <a:xfrm>
            <a:off x="6039704" y="2708920"/>
            <a:ext cx="2579444" cy="316835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177800" indent="-177800">
              <a:spcBef>
                <a:spcPts val="1200"/>
              </a:spcBef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29" name="Textplatzhalter 7"/>
          <p:cNvSpPr>
            <a:spLocks noGrp="1"/>
          </p:cNvSpPr>
          <p:nvPr>
            <p:ph type="body" sz="quarter" idx="32"/>
          </p:nvPr>
        </p:nvSpPr>
        <p:spPr>
          <a:xfrm>
            <a:off x="8754757" y="2708920"/>
            <a:ext cx="2579444" cy="3168352"/>
          </a:xfrm>
          <a:prstGeom prst="rect">
            <a:avLst/>
          </a:prstGeom>
          <a:noFill/>
        </p:spPr>
        <p:txBody>
          <a:bodyPr lIns="0" tIns="0" rIns="0" bIns="0" anchor="t" anchorCtr="0"/>
          <a:lstStyle>
            <a:lvl1pPr marL="177800" indent="-177800">
              <a:spcBef>
                <a:spcPts val="1200"/>
              </a:spcBef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61950" indent="-184150">
              <a:spcBef>
                <a:spcPts val="600"/>
              </a:spcBef>
              <a:defRPr sz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spcBef>
                <a:spcPts val="600"/>
              </a:spcBef>
              <a:defRPr sz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spcBef>
                <a:spcPts val="600"/>
              </a:spcBef>
              <a:defRPr sz="11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36" y="6516973"/>
            <a:ext cx="886132" cy="22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00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Benutzerdefinierte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9730928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59" imgH="360" progId="TCLayout.ActiveDocument.1">
                  <p:embed/>
                </p:oleObj>
              </mc:Choice>
              <mc:Fallback>
                <p:oleObj name="think-cell Folie" r:id="rId4" imgW="359" imgH="360" progId="TCLayout.ActiveDocument.1">
                  <p:embed/>
                  <p:pic>
                    <p:nvPicPr>
                      <p:cNvPr id="3" name="Objek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hteck 1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211666" cy="15875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sz="2400" b="1" i="0" baseline="0" dirty="0">
              <a:solidFill>
                <a:srgbClr val="00356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9" name="Titel 8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/>
              <a:t>Header (max. 2 Zeilen)</a:t>
            </a:r>
          </a:p>
        </p:txBody>
      </p:sp>
      <p:sp>
        <p:nvSpPr>
          <p:cNvPr id="4" name="Foliennummernplatzhalter 6">
            <a:extLst>
              <a:ext uri="{FF2B5EF4-FFF2-40B4-BE49-F238E27FC236}">
                <a16:creationId xmlns:a16="http://schemas.microsoft.com/office/drawing/2014/main" id="{C02757CD-8E33-DAF8-7987-0557EBD26AA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454841" y="6554351"/>
            <a:ext cx="312586" cy="153888"/>
          </a:xfrm>
        </p:spPr>
        <p:txBody>
          <a:bodyPr/>
          <a:lstStyle/>
          <a:p>
            <a:pPr algn="l"/>
            <a:fld id="{0C722A50-C854-40DF-BAE5-4E69E3A4119C}" type="slidenum">
              <a:rPr lang="de-DE" noProof="0" smtClean="0"/>
              <a:pPr algn="l"/>
              <a:t>‹Nr.›</a:t>
            </a:fld>
            <a:endParaRPr lang="de-DE" noProof="0" dirty="0"/>
          </a:p>
        </p:txBody>
      </p:sp>
    </p:spTree>
    <p:extLst>
      <p:ext uri="{BB962C8B-B14F-4D97-AF65-F5344CB8AC3E}">
        <p14:creationId xmlns:p14="http://schemas.microsoft.com/office/powerpoint/2010/main" val="2987543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oleObject" Target="../embeddings/oleObject1.bin"/><Relationship Id="rId5" Type="http://schemas.openxmlformats.org/officeDocument/2006/relationships/slideLayout" Target="../slideLayouts/slideLayout5.xml"/><Relationship Id="rId10" Type="http://schemas.openxmlformats.org/officeDocument/2006/relationships/tags" Target="../tags/tag3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096688127"/>
              </p:ext>
            </p:extLst>
          </p:nvPr>
        </p:nvGraphicFramePr>
        <p:xfrm>
          <a:off x="1955" y="1589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11" imgW="338" imgH="338" progId="TCLayout.ActiveDocument.1">
                  <p:embed/>
                </p:oleObj>
              </mc:Choice>
              <mc:Fallback>
                <p:oleObj name="think-cell Folie" r:id="rId11" imgW="338" imgH="338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55" y="1589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/>
          <p:cNvSpPr/>
          <p:nvPr userDrawn="1">
            <p:custDataLst>
              <p:tags r:id="rId10"/>
            </p:custDataLst>
          </p:nvPr>
        </p:nvSpPr>
        <p:spPr>
          <a:xfrm>
            <a:off x="0" y="0"/>
            <a:ext cx="195385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/>
            <a:endParaRPr lang="de-DE" sz="2000" b="1" i="0" baseline="0" dirty="0">
              <a:latin typeface="Verdana" panose="020B0604030504040204" pitchFamily="34" charset="0"/>
              <a:ea typeface="Verdana" panose="020B0604030504040204" pitchFamily="34" charset="0"/>
              <a:sym typeface="Verdana" panose="020B0604030504040204" pitchFamily="34" charset="0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0650"/>
            <a:ext cx="10981164" cy="7780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de-DE" dirty="0"/>
              <a:t>Header (max. 2 Zeilen)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1454841" y="6554351"/>
            <a:ext cx="312586" cy="153888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r">
              <a:defRPr sz="100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l"/>
            <a:fld id="{0C722A50-C854-40DF-BAE5-4E69E3A4119C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7" name="Fußzeilenplatzhalter 4"/>
          <p:cNvSpPr txBox="1">
            <a:spLocks/>
          </p:cNvSpPr>
          <p:nvPr userDrawn="1"/>
        </p:nvSpPr>
        <p:spPr>
          <a:xfrm>
            <a:off x="4766622" y="6554351"/>
            <a:ext cx="6624800" cy="15388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defPPr>
              <a:defRPr lang="de-DE"/>
            </a:defPPr>
            <a:lvl1pPr marL="0" algn="ctr" defTabSz="914400" rtl="0" eaLnBrk="1" latinLnBrk="0" hangingPunct="1">
              <a:defRPr sz="1000" kern="120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dirty="0">
                <a:solidFill>
                  <a:schemeClr val="tx2"/>
                </a:solidFill>
              </a:rPr>
              <a:t>Sales Management Department  </a:t>
            </a:r>
            <a:r>
              <a:rPr lang="en-US" sz="1000" dirty="0">
                <a:solidFill>
                  <a:schemeClr val="tx2"/>
                </a:solidFill>
              </a:rPr>
              <a:t>|</a:t>
            </a:r>
            <a:endParaRPr lang="de-DE" sz="1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069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7" r:id="rId2"/>
    <p:sldLayoutId id="2147483652" r:id="rId3"/>
    <p:sldLayoutId id="2147483651" r:id="rId4"/>
    <p:sldLayoutId id="2147483653" r:id="rId5"/>
    <p:sldLayoutId id="2147483658" r:id="rId6"/>
    <p:sldLayoutId id="2147483671" r:id="rId7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2000" b="1" kern="1200" baseline="0">
          <a:solidFill>
            <a:schemeClr val="tx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E432B25-EFB9-0D58-D540-08FE898ECEAE}"/>
              </a:ext>
            </a:extLst>
          </p:cNvPr>
          <p:cNvSpPr/>
          <p:nvPr/>
        </p:nvSpPr>
        <p:spPr>
          <a:xfrm>
            <a:off x="1055440" y="2204865"/>
            <a:ext cx="8641044" cy="5399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0" rIns="0" bIns="10800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de-DE" sz="28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TITEL DER BACHELORARBEIT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E4914A4-FA0E-42CC-8CB7-EF7F240BFD46}"/>
              </a:ext>
            </a:extLst>
          </p:cNvPr>
          <p:cNvSpPr/>
          <p:nvPr/>
        </p:nvSpPr>
        <p:spPr>
          <a:xfrm>
            <a:off x="1055440" y="2617245"/>
            <a:ext cx="8641044" cy="5440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0" bIns="10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3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DE" sz="2000" dirty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VORNAME NACHNAME (MATR. NUMMER)</a:t>
            </a:r>
            <a:endParaRPr kumimoji="0" lang="de-DE" sz="2000" b="0" i="0" u="none" strike="noStrike" kern="1200" cap="none" spc="0" normalizeH="0" baseline="0" noProof="0" dirty="0">
              <a:ln>
                <a:noFill/>
              </a:ln>
              <a:solidFill>
                <a:srgbClr val="00356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A4D0A0D3-1DB0-4A3D-7752-A459707D7B36}"/>
              </a:ext>
            </a:extLst>
          </p:cNvPr>
          <p:cNvSpPr/>
          <p:nvPr/>
        </p:nvSpPr>
        <p:spPr>
          <a:xfrm>
            <a:off x="1055440" y="3645024"/>
            <a:ext cx="8641044" cy="11414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108000" rIns="0" bIns="10800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sz="2000" dirty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Geprüft durch: </a:t>
            </a:r>
          </a:p>
          <a:p>
            <a:r>
              <a:rPr lang="de-DE" sz="2000" dirty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ERSTPRÜFER</a:t>
            </a:r>
          </a:p>
          <a:p>
            <a:r>
              <a:rPr lang="de-DE" sz="2000" dirty="0">
                <a:solidFill>
                  <a:srgbClr val="00356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ZWEITPRÜFER</a:t>
            </a:r>
          </a:p>
        </p:txBody>
      </p:sp>
      <p:sp>
        <p:nvSpPr>
          <p:cNvPr id="15" name="Textplatzhalter 1">
            <a:extLst>
              <a:ext uri="{FF2B5EF4-FFF2-40B4-BE49-F238E27FC236}">
                <a16:creationId xmlns:a16="http://schemas.microsoft.com/office/drawing/2014/main" id="{78CA11D8-6FE8-940C-747E-CAE52E13AD2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5440" y="5028350"/>
            <a:ext cx="8420400" cy="216024"/>
          </a:xfrm>
        </p:spPr>
        <p:txBody>
          <a:bodyPr/>
          <a:lstStyle/>
          <a:p>
            <a:r>
              <a:rPr lang="de-DE" dirty="0"/>
              <a:t>Datum | Ort | E-Mail-Adresse</a:t>
            </a:r>
          </a:p>
        </p:txBody>
      </p:sp>
    </p:spTree>
    <p:extLst>
      <p:ext uri="{BB962C8B-B14F-4D97-AF65-F5344CB8AC3E}">
        <p14:creationId xmlns:p14="http://schemas.microsoft.com/office/powerpoint/2010/main" val="422952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F09A4AE4-412A-901A-8BC0-67F0D4F191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702FA2-EBED-EF27-FB97-1330C037C35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fld id="{0C722A50-C854-40DF-BAE5-4E69E3A4119C}" type="slidenum">
              <a:rPr lang="de-DE" smtClean="0"/>
              <a:pPr algn="l"/>
              <a:t>2</a:t>
            </a:fld>
            <a:endParaRPr lang="de-DE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56D15368-41EC-2315-267C-710FE1DA4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0837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21047&quot;&gt;&lt;version val=&quot;22254&quot;/&gt;&lt;CPresentation id=&quot;1&quot;&gt;&lt;m_precDefaultNumber&gt;&lt;m_chMinusSymbol&gt;-&lt;/m_chMinusSymbol&gt;&lt;m_chDecimalSymbol17909&gt;,&lt;/m_chDecimalSymbol17909&gt;&lt;m_nGroupingDigits17909 val=&quot;3&quot;/&gt;&lt;m_chGroupingSymbol17909&gt;.&lt;/m_chGroupingSymbol17909&gt;&lt;/m_precDefaultNumber&gt;&lt;m_precDefaultPercent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/m_precDefaultPercent&gt;&lt;m_precDefaultDate&gt;&lt;m_strFormatTime&gt;%d.%m.%Y&lt;/m_strFormatTime&gt;&lt;/m_precDefaultDate&gt;&lt;m_precDefaultYear&gt;&lt;m_strFormatTime&gt;%Y&lt;/m_strFormatTime&gt;&lt;/m_precDefaultYear&gt;&lt;m_precDefaultQuarter&gt;&lt;m_strFormatTime&gt;Q%5&lt;/m_strFormatTime&gt;&lt;/m_precDefaultQuarter&gt;&lt;m_precDefaultMonth/&gt;&lt;m_precDefaultWeek/&gt;&lt;m_precDefaultDay&gt;&lt;m_strFormatTime&gt;%#d&lt;/m_strFormatTime&gt;&lt;/m_precDefaultDay&gt;&lt;m_mruColor&gt;&lt;m_vecMRU length=&quot;4&quot;&gt;&lt;elem m_fUsage=&quot;1.89999999999999990000E+000&quot;&gt;&lt;m_ppcolschidx val=&quot;0&quot;/&gt;&lt;m_rgb r=&quot;ff&quot; g=&quot;c0&quot; b=&quot;0&quot;/&gt;&lt;m_nBrightness val=&quot;0&quot;/&gt;&lt;/elem&gt;&lt;elem m_fUsage=&quot;1.81973790000000050000E+000&quot;&gt;&lt;m_ppcolschidx val=&quot;0&quot;/&gt;&lt;m_rgb r=&quot;c0&quot; g=&quot;0&quot; b=&quot;0&quot;/&gt;&lt;m_nBrightness val=&quot;0&quot;/&gt;&lt;/elem&gt;&lt;elem m_fUsage=&quot;1.24659000000000010000E+000&quot;&gt;&lt;m_ppcolschidx val=&quot;0&quot;/&gt;&lt;m_rgb r=&quot;f9&quot; g=&quot;91&quot; b=&quot;ad&quot;/&gt;&lt;m_nBrightness val=&quot;0&quot;/&gt;&lt;/elem&gt;&lt;elem m_fUsage=&quot;7.29000000000000090000E-001&quot;&gt;&lt;m_ppcolschidx val=&quot;0&quot;/&gt;&lt;m_rgb r=&quot;ff&quot; g=&quot;b9&quot; b=&quot;b9&quot;/&gt;&lt;m_nBrightness val=&quot;0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  <p:tag name="EE4P_STYLE_ID" val="6cd991bf-f022-4378-96e7-2c338aeb3f5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9FpJ6ygh3SjZjiJw8VIo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sWiY2usQymmj7LCD8iQCQ"/>
</p:tagLst>
</file>

<file path=ppt/theme/theme1.xml><?xml version="1.0" encoding="utf-8"?>
<a:theme xmlns:a="http://schemas.openxmlformats.org/drawingml/2006/main" name="Larissa">
  <a:themeElements>
    <a:clrScheme name="Benutzerdefiniert 1">
      <a:dk1>
        <a:sysClr val="windowText" lastClr="000000"/>
      </a:dk1>
      <a:lt1>
        <a:sysClr val="window" lastClr="FFFFFF"/>
      </a:lt1>
      <a:dk2>
        <a:srgbClr val="003560"/>
      </a:dk2>
      <a:lt2>
        <a:srgbClr val="D8D8D8"/>
      </a:lt2>
      <a:accent1>
        <a:srgbClr val="003560"/>
      </a:accent1>
      <a:accent2>
        <a:srgbClr val="8DAE10"/>
      </a:accent2>
      <a:accent3>
        <a:srgbClr val="E7E7E7"/>
      </a:accent3>
      <a:accent4>
        <a:srgbClr val="D9F2F2"/>
      </a:accent4>
      <a:accent5>
        <a:srgbClr val="CEE08C"/>
      </a:accent5>
      <a:accent6>
        <a:srgbClr val="E9EDF4"/>
      </a:accent6>
      <a:hlink>
        <a:srgbClr val="003560"/>
      </a:hlink>
      <a:folHlink>
        <a:srgbClr val="8DAE1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</Words>
  <Application>Microsoft Office PowerPoint</Application>
  <PresentationFormat>Breitbild</PresentationFormat>
  <Paragraphs>9</Paragraphs>
  <Slides>2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7" baseType="lpstr">
      <vt:lpstr>Arial</vt:lpstr>
      <vt:lpstr>Calibri</vt:lpstr>
      <vt:lpstr>Verdana</vt:lpstr>
      <vt:lpstr>Larissa</vt:lpstr>
      <vt:lpstr>think-cell Folie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Willkommen – zum PRAXISorientiertesten Master Deutschlands!</dc:title>
  <dc:creator>Jan Wieseke</dc:creator>
  <cp:lastModifiedBy>Sarah Louise Schmies</cp:lastModifiedBy>
  <cp:revision>1170</cp:revision>
  <cp:lastPrinted>2022-08-03T14:29:14Z</cp:lastPrinted>
  <dcterms:created xsi:type="dcterms:W3CDTF">2013-11-11T08:59:59Z</dcterms:created>
  <dcterms:modified xsi:type="dcterms:W3CDTF">2026-03-25T09:46:29Z</dcterms:modified>
</cp:coreProperties>
</file>